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13"/>
    <p:restoredTop sz="96024"/>
  </p:normalViewPr>
  <p:slideViewPr>
    <p:cSldViewPr snapToGrid="0" snapToObjects="1">
      <p:cViewPr varScale="1">
        <p:scale>
          <a:sx n="87" d="100"/>
          <a:sy n="87" d="100"/>
        </p:scale>
        <p:origin x="216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B03DD-8538-0848-A47C-4542AFFC0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673B23-563C-7B4C-BE00-944E39DEF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F4E80-F365-5F4E-8DAE-961C8E043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88351-91D4-9A4D-B779-F386CE66F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79E7B-EE45-6248-85DC-E8214954B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5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5D4DF-1AF1-574A-81B5-A92692312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650DF0-EB3A-CF49-BA91-7F199331D6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D572D-BEAF-5049-BC90-78DE33723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6E66B-88B4-9B42-9CEA-6C2E4924A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EE05E-71BD-C647-BDB6-B0132F948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750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1D6BAC-D522-014A-9C52-E9FC51C023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07BEB4-527C-724C-87CD-B927D1078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961F4-3F35-B741-8E0A-BB5AD846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F4888-3341-BA41-80B8-52A966169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D02E3-90DC-F54E-99FF-671754C6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738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C7963-90E7-D248-9EF4-D158ADB10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59308-DA51-C040-B520-A6F671D26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AE1C4-CFF0-FF47-887B-3EE47A9FF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817B5-1CFB-C140-AA96-66614DE08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154B5-14E3-9645-AEC2-B6C0399D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112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A4BF0-31D2-FC44-BD5D-ABBB40682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3CA9B-A869-7340-9818-049733C2A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69BE4-944B-D140-978E-42E106DAE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BA650-A820-2049-81AA-B29F88CF4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8A31D-5CB2-0E46-8FE4-6DDF3012E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538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23753-9B6F-634D-8449-400B571B3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D7A94-CBAE-C347-91C4-FA9AF2E81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68C348-4EC7-5245-857A-48D521191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6B935A-EB46-6E43-A0B7-DBEDF0260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D1A3B1-2C0E-B14C-9DA2-175FF2265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9D03C3-5565-BF4F-8E87-665B7DFCF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852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86106-7BD5-7F45-ACE7-18621AC0F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E7FB3D-374B-9D4C-95B9-4323C13B2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12D06F-BEAB-DB4B-A926-718BC9626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E40A1F-6473-E242-9E45-385F3DBCEA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57EC30-5E40-9844-86D9-5B9DD3C2E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EF7371-9127-5A4D-A98A-61E6ADB04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20D605-C167-074E-AD97-75C4EF00D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FCD0E0-2360-2840-A192-1766782BC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447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0B0E7-B02B-B84D-B2FC-91914BC0B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954FB6-B08C-C845-9E94-78C0E7B18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F60DA0-1488-9A49-95C1-475F72061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9478B8-40BE-4541-9943-8CC0570E3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361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C6CB76-8D78-3544-93C8-2795445C6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D28907-0A60-284E-B60C-D4C236E04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932A50-ED6B-B74A-8B3B-94B958E39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84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9DE1F-3F11-9A47-A0D8-DC62D27B2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6B5B4-438A-A348-95E8-6952E88CA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E36C85-62F3-554B-B796-43E0E7ED2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ECEB85-751C-254D-8C19-5C7E634BB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D685B2-4C40-BB4E-B5C5-0F363CEF9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CF655C-C166-7046-B829-639520F61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659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7D26E-9609-FF45-9F10-5D2D6C2D9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3EEA03-100B-F846-B2FD-349163DA41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909819-AF78-A841-B70D-34F2144BBE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2F9016-C9DF-FB4D-A99B-CE90C555F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FA9F75-FD04-E741-BC7A-95CA6D0C9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D88804-20DC-174B-9D5C-935F1C572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63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E2A034-8564-CA47-B288-F96B58C22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47551B-7C9B-D64C-AF9E-CBAEFC2F3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48B9F-4FD8-834C-98A8-91EA324184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2EE675-AFD0-8844-A11B-C30BC613CA3B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0AF45-AC29-3546-801D-5F3EF694E9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B6CD4-2B7C-CA41-AC15-84D7AC9D4B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75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emf"/><Relationship Id="rId7" Type="http://schemas.openxmlformats.org/officeDocument/2006/relationships/image" Target="../media/image6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13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EF7C7C5-705B-584C-9D20-641A887B88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688797"/>
            <a:ext cx="5486400" cy="3657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714565-ACA2-1949-997E-E9B7D6E9E9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87113" y="1688797"/>
            <a:ext cx="5486400" cy="3657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B570399-4F6D-AE41-84DD-DFFC97ABED19}"/>
                  </a:ext>
                </a:extLst>
              </p:cNvPr>
              <p:cNvSpPr txBox="1"/>
              <p:nvPr/>
            </p:nvSpPr>
            <p:spPr>
              <a:xfrm>
                <a:off x="7738531" y="2358484"/>
                <a:ext cx="5170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𝑈𝑃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B570399-4F6D-AE41-84DD-DFFC97ABED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8531" y="2358484"/>
                <a:ext cx="517001" cy="276999"/>
              </a:xfrm>
              <a:prstGeom prst="rect">
                <a:avLst/>
              </a:prstGeom>
              <a:blipFill>
                <a:blip r:embed="rId4"/>
                <a:stretch>
                  <a:fillRect l="-14286" r="-14286" b="-30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75F5BC-B5F1-3644-A9CC-EA3707A9F95F}"/>
                  </a:ext>
                </a:extLst>
              </p:cNvPr>
              <p:cNvSpPr txBox="1"/>
              <p:nvPr/>
            </p:nvSpPr>
            <p:spPr>
              <a:xfrm>
                <a:off x="7738531" y="3028171"/>
                <a:ext cx="48173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75F5BC-B5F1-3644-A9CC-EA3707A9F9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8531" y="3028171"/>
                <a:ext cx="481735" cy="276999"/>
              </a:xfrm>
              <a:prstGeom prst="rect">
                <a:avLst/>
              </a:prstGeom>
              <a:blipFill>
                <a:blip r:embed="rId5"/>
                <a:stretch>
                  <a:fillRect l="-15385" r="-15385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3DCC8A-1C4F-4646-AB44-42DFDC59E6F4}"/>
                  </a:ext>
                </a:extLst>
              </p:cNvPr>
              <p:cNvSpPr txBox="1"/>
              <p:nvPr/>
            </p:nvSpPr>
            <p:spPr>
              <a:xfrm>
                <a:off x="7773797" y="4396054"/>
                <a:ext cx="56983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,0⟩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3DCC8A-1C4F-4646-AB44-42DFDC59E6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3797" y="4396054"/>
                <a:ext cx="569836" cy="276999"/>
              </a:xfrm>
              <a:prstGeom prst="rect">
                <a:avLst/>
              </a:prstGeom>
              <a:blipFill>
                <a:blip r:embed="rId6"/>
                <a:stretch>
                  <a:fillRect l="-15556" r="-13333" b="-30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DEE0B2-EF36-964F-B67B-5935DC0C11B5}"/>
                  </a:ext>
                </a:extLst>
              </p:cNvPr>
              <p:cNvSpPr txBox="1"/>
              <p:nvPr/>
            </p:nvSpPr>
            <p:spPr>
              <a:xfrm>
                <a:off x="3521465" y="4392060"/>
                <a:ext cx="3550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DEE0B2-EF36-964F-B67B-5935DC0C1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1465" y="4392060"/>
                <a:ext cx="355033" cy="276999"/>
              </a:xfrm>
              <a:prstGeom prst="rect">
                <a:avLst/>
              </a:prstGeom>
              <a:blipFill>
                <a:blip r:embed="rId7"/>
                <a:stretch>
                  <a:fillRect l="-20690" r="-20690" b="-30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25A5DA9-094B-1646-BC8C-68E5CB3DE82D}"/>
                  </a:ext>
                </a:extLst>
              </p:cNvPr>
              <p:cNvSpPr txBox="1"/>
              <p:nvPr/>
            </p:nvSpPr>
            <p:spPr>
              <a:xfrm>
                <a:off x="3495365" y="2496983"/>
                <a:ext cx="3288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25A5DA9-094B-1646-BC8C-68E5CB3DE8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5365" y="2496983"/>
                <a:ext cx="328872" cy="276999"/>
              </a:xfrm>
              <a:prstGeom prst="rect">
                <a:avLst/>
              </a:prstGeom>
              <a:blipFill>
                <a:blip r:embed="rId8"/>
                <a:stretch>
                  <a:fillRect l="-22222" r="-22222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Freeform 13">
            <a:extLst>
              <a:ext uri="{FF2B5EF4-FFF2-40B4-BE49-F238E27FC236}">
                <a16:creationId xmlns:a16="http://schemas.microsoft.com/office/drawing/2014/main" id="{FC68361D-4BA3-BF41-AC5C-1EC740DEE195}"/>
              </a:ext>
            </a:extLst>
          </p:cNvPr>
          <p:cNvSpPr/>
          <p:nvPr/>
        </p:nvSpPr>
        <p:spPr>
          <a:xfrm rot="1151164">
            <a:off x="1199898" y="2604554"/>
            <a:ext cx="317394" cy="276999"/>
          </a:xfrm>
          <a:custGeom>
            <a:avLst/>
            <a:gdLst>
              <a:gd name="connsiteX0" fmla="*/ 0 w 1059365"/>
              <a:gd name="connsiteY0" fmla="*/ 914400 h 921430"/>
              <a:gd name="connsiteX1" fmla="*/ 167268 w 1059365"/>
              <a:gd name="connsiteY1" fmla="*/ 858643 h 921430"/>
              <a:gd name="connsiteX2" fmla="*/ 367990 w 1059365"/>
              <a:gd name="connsiteY2" fmla="*/ 457200 h 921430"/>
              <a:gd name="connsiteX3" fmla="*/ 524107 w 1059365"/>
              <a:gd name="connsiteY3" fmla="*/ 0 h 921430"/>
              <a:gd name="connsiteX4" fmla="*/ 646770 w 1059365"/>
              <a:gd name="connsiteY4" fmla="*/ 457200 h 921430"/>
              <a:gd name="connsiteX5" fmla="*/ 847492 w 1059365"/>
              <a:gd name="connsiteY5" fmla="*/ 869795 h 921430"/>
              <a:gd name="connsiteX6" fmla="*/ 1059365 w 1059365"/>
              <a:gd name="connsiteY6" fmla="*/ 892097 h 921430"/>
              <a:gd name="connsiteX7" fmla="*/ 1059365 w 1059365"/>
              <a:gd name="connsiteY7" fmla="*/ 892097 h 921430"/>
              <a:gd name="connsiteX8" fmla="*/ 1059365 w 1059365"/>
              <a:gd name="connsiteY8" fmla="*/ 892097 h 921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365" h="921430">
                <a:moveTo>
                  <a:pt x="0" y="914400"/>
                </a:moveTo>
                <a:cubicBezTo>
                  <a:pt x="52968" y="924621"/>
                  <a:pt x="105936" y="934843"/>
                  <a:pt x="167268" y="858643"/>
                </a:cubicBezTo>
                <a:cubicBezTo>
                  <a:pt x="228600" y="782443"/>
                  <a:pt x="308517" y="600307"/>
                  <a:pt x="367990" y="457200"/>
                </a:cubicBezTo>
                <a:cubicBezTo>
                  <a:pt x="427463" y="314093"/>
                  <a:pt x="477644" y="0"/>
                  <a:pt x="524107" y="0"/>
                </a:cubicBezTo>
                <a:cubicBezTo>
                  <a:pt x="570570" y="0"/>
                  <a:pt x="592873" y="312234"/>
                  <a:pt x="646770" y="457200"/>
                </a:cubicBezTo>
                <a:cubicBezTo>
                  <a:pt x="700668" y="602166"/>
                  <a:pt x="778726" y="797312"/>
                  <a:pt x="847492" y="869795"/>
                </a:cubicBezTo>
                <a:cubicBezTo>
                  <a:pt x="916258" y="942278"/>
                  <a:pt x="1059365" y="892097"/>
                  <a:pt x="1059365" y="892097"/>
                </a:cubicBezTo>
                <a:lnTo>
                  <a:pt x="1059365" y="892097"/>
                </a:lnTo>
                <a:lnTo>
                  <a:pt x="1059365" y="892097"/>
                </a:ln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5CE1306-8900-E841-966D-F41A9B9EDE2B}"/>
              </a:ext>
            </a:extLst>
          </p:cNvPr>
          <p:cNvSpPr/>
          <p:nvPr/>
        </p:nvSpPr>
        <p:spPr>
          <a:xfrm rot="1720759">
            <a:off x="5402723" y="2573769"/>
            <a:ext cx="317394" cy="276999"/>
          </a:xfrm>
          <a:custGeom>
            <a:avLst/>
            <a:gdLst>
              <a:gd name="connsiteX0" fmla="*/ 0 w 1059365"/>
              <a:gd name="connsiteY0" fmla="*/ 914400 h 921430"/>
              <a:gd name="connsiteX1" fmla="*/ 167268 w 1059365"/>
              <a:gd name="connsiteY1" fmla="*/ 858643 h 921430"/>
              <a:gd name="connsiteX2" fmla="*/ 367990 w 1059365"/>
              <a:gd name="connsiteY2" fmla="*/ 457200 h 921430"/>
              <a:gd name="connsiteX3" fmla="*/ 524107 w 1059365"/>
              <a:gd name="connsiteY3" fmla="*/ 0 h 921430"/>
              <a:gd name="connsiteX4" fmla="*/ 646770 w 1059365"/>
              <a:gd name="connsiteY4" fmla="*/ 457200 h 921430"/>
              <a:gd name="connsiteX5" fmla="*/ 847492 w 1059365"/>
              <a:gd name="connsiteY5" fmla="*/ 869795 h 921430"/>
              <a:gd name="connsiteX6" fmla="*/ 1059365 w 1059365"/>
              <a:gd name="connsiteY6" fmla="*/ 892097 h 921430"/>
              <a:gd name="connsiteX7" fmla="*/ 1059365 w 1059365"/>
              <a:gd name="connsiteY7" fmla="*/ 892097 h 921430"/>
              <a:gd name="connsiteX8" fmla="*/ 1059365 w 1059365"/>
              <a:gd name="connsiteY8" fmla="*/ 892097 h 921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365" h="921430">
                <a:moveTo>
                  <a:pt x="0" y="914400"/>
                </a:moveTo>
                <a:cubicBezTo>
                  <a:pt x="52968" y="924621"/>
                  <a:pt x="105936" y="934843"/>
                  <a:pt x="167268" y="858643"/>
                </a:cubicBezTo>
                <a:cubicBezTo>
                  <a:pt x="228600" y="782443"/>
                  <a:pt x="308517" y="600307"/>
                  <a:pt x="367990" y="457200"/>
                </a:cubicBezTo>
                <a:cubicBezTo>
                  <a:pt x="427463" y="314093"/>
                  <a:pt x="477644" y="0"/>
                  <a:pt x="524107" y="0"/>
                </a:cubicBezTo>
                <a:cubicBezTo>
                  <a:pt x="570570" y="0"/>
                  <a:pt x="592873" y="312234"/>
                  <a:pt x="646770" y="457200"/>
                </a:cubicBezTo>
                <a:cubicBezTo>
                  <a:pt x="700668" y="602166"/>
                  <a:pt x="778726" y="797312"/>
                  <a:pt x="847492" y="869795"/>
                </a:cubicBezTo>
                <a:cubicBezTo>
                  <a:pt x="916258" y="942278"/>
                  <a:pt x="1059365" y="892097"/>
                  <a:pt x="1059365" y="892097"/>
                </a:cubicBezTo>
                <a:lnTo>
                  <a:pt x="1059365" y="892097"/>
                </a:lnTo>
                <a:lnTo>
                  <a:pt x="1059365" y="892097"/>
                </a:ln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B5536973-9A34-1A4E-BC80-6F9B122591F5}"/>
              </a:ext>
            </a:extLst>
          </p:cNvPr>
          <p:cNvSpPr/>
          <p:nvPr/>
        </p:nvSpPr>
        <p:spPr>
          <a:xfrm>
            <a:off x="1477121" y="2810108"/>
            <a:ext cx="834289" cy="1059366"/>
          </a:xfrm>
          <a:custGeom>
            <a:avLst/>
            <a:gdLst>
              <a:gd name="connsiteX0" fmla="*/ 0 w 834289"/>
              <a:gd name="connsiteY0" fmla="*/ 0 h 1059366"/>
              <a:gd name="connsiteX1" fmla="*/ 223024 w 834289"/>
              <a:gd name="connsiteY1" fmla="*/ 78058 h 1059366"/>
              <a:gd name="connsiteX2" fmla="*/ 468351 w 834289"/>
              <a:gd name="connsiteY2" fmla="*/ 111512 h 1059366"/>
              <a:gd name="connsiteX3" fmla="*/ 713678 w 834289"/>
              <a:gd name="connsiteY3" fmla="*/ 133814 h 1059366"/>
              <a:gd name="connsiteX4" fmla="*/ 802888 w 834289"/>
              <a:gd name="connsiteY4" fmla="*/ 133814 h 1059366"/>
              <a:gd name="connsiteX5" fmla="*/ 825190 w 834289"/>
              <a:gd name="connsiteY5" fmla="*/ 535258 h 1059366"/>
              <a:gd name="connsiteX6" fmla="*/ 825190 w 834289"/>
              <a:gd name="connsiteY6" fmla="*/ 680224 h 1059366"/>
              <a:gd name="connsiteX7" fmla="*/ 814039 w 834289"/>
              <a:gd name="connsiteY7" fmla="*/ 858644 h 1059366"/>
              <a:gd name="connsiteX8" fmla="*/ 591014 w 834289"/>
              <a:gd name="connsiteY8" fmla="*/ 936702 h 1059366"/>
              <a:gd name="connsiteX9" fmla="*/ 423746 w 834289"/>
              <a:gd name="connsiteY9" fmla="*/ 1059366 h 1059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4289" h="1059366">
                <a:moveTo>
                  <a:pt x="0" y="0"/>
                </a:moveTo>
                <a:cubicBezTo>
                  <a:pt x="72483" y="29736"/>
                  <a:pt x="144966" y="59473"/>
                  <a:pt x="223024" y="78058"/>
                </a:cubicBezTo>
                <a:cubicBezTo>
                  <a:pt x="301082" y="96643"/>
                  <a:pt x="386575" y="102219"/>
                  <a:pt x="468351" y="111512"/>
                </a:cubicBezTo>
                <a:cubicBezTo>
                  <a:pt x="550127" y="120805"/>
                  <a:pt x="657922" y="130097"/>
                  <a:pt x="713678" y="133814"/>
                </a:cubicBezTo>
                <a:cubicBezTo>
                  <a:pt x="769434" y="137531"/>
                  <a:pt x="784303" y="66907"/>
                  <a:pt x="802888" y="133814"/>
                </a:cubicBezTo>
                <a:cubicBezTo>
                  <a:pt x="821473" y="200721"/>
                  <a:pt x="821473" y="444190"/>
                  <a:pt x="825190" y="535258"/>
                </a:cubicBezTo>
                <a:cubicBezTo>
                  <a:pt x="828907" y="626326"/>
                  <a:pt x="827049" y="626326"/>
                  <a:pt x="825190" y="680224"/>
                </a:cubicBezTo>
                <a:cubicBezTo>
                  <a:pt x="823332" y="734122"/>
                  <a:pt x="853068" y="815898"/>
                  <a:pt x="814039" y="858644"/>
                </a:cubicBezTo>
                <a:cubicBezTo>
                  <a:pt x="775010" y="901390"/>
                  <a:pt x="656063" y="903248"/>
                  <a:pt x="591014" y="936702"/>
                </a:cubicBezTo>
                <a:cubicBezTo>
                  <a:pt x="525965" y="970156"/>
                  <a:pt x="474855" y="1014761"/>
                  <a:pt x="423746" y="1059366"/>
                </a:cubicBez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F5F53800-3AE9-1644-8C9B-4DEA41247942}"/>
              </a:ext>
            </a:extLst>
          </p:cNvPr>
          <p:cNvSpPr/>
          <p:nvPr/>
        </p:nvSpPr>
        <p:spPr>
          <a:xfrm>
            <a:off x="2313462" y="3666645"/>
            <a:ext cx="390293" cy="258585"/>
          </a:xfrm>
          <a:custGeom>
            <a:avLst/>
            <a:gdLst>
              <a:gd name="connsiteX0" fmla="*/ 0 w 390293"/>
              <a:gd name="connsiteY0" fmla="*/ 2107 h 258585"/>
              <a:gd name="connsiteX1" fmla="*/ 100361 w 390293"/>
              <a:gd name="connsiteY1" fmla="*/ 13258 h 258585"/>
              <a:gd name="connsiteX2" fmla="*/ 267630 w 390293"/>
              <a:gd name="connsiteY2" fmla="*/ 102468 h 258585"/>
              <a:gd name="connsiteX3" fmla="*/ 390293 w 390293"/>
              <a:gd name="connsiteY3" fmla="*/ 258585 h 258585"/>
              <a:gd name="connsiteX4" fmla="*/ 390293 w 390293"/>
              <a:gd name="connsiteY4" fmla="*/ 258585 h 258585"/>
              <a:gd name="connsiteX5" fmla="*/ 390293 w 390293"/>
              <a:gd name="connsiteY5" fmla="*/ 258585 h 258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0293" h="258585">
                <a:moveTo>
                  <a:pt x="0" y="2107"/>
                </a:moveTo>
                <a:cubicBezTo>
                  <a:pt x="27878" y="-681"/>
                  <a:pt x="55756" y="-3469"/>
                  <a:pt x="100361" y="13258"/>
                </a:cubicBezTo>
                <a:cubicBezTo>
                  <a:pt x="144966" y="29985"/>
                  <a:pt x="219308" y="61580"/>
                  <a:pt x="267630" y="102468"/>
                </a:cubicBezTo>
                <a:cubicBezTo>
                  <a:pt x="315952" y="143356"/>
                  <a:pt x="390293" y="258585"/>
                  <a:pt x="390293" y="258585"/>
                </a:cubicBezTo>
                <a:lnTo>
                  <a:pt x="390293" y="258585"/>
                </a:lnTo>
                <a:lnTo>
                  <a:pt x="390293" y="258585"/>
                </a:ln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42E83227-E7F7-E04F-A69E-F695DE182960}"/>
              </a:ext>
            </a:extLst>
          </p:cNvPr>
          <p:cNvSpPr/>
          <p:nvPr/>
        </p:nvSpPr>
        <p:spPr>
          <a:xfrm>
            <a:off x="5636526" y="2810108"/>
            <a:ext cx="2410315" cy="1182029"/>
          </a:xfrm>
          <a:custGeom>
            <a:avLst/>
            <a:gdLst>
              <a:gd name="connsiteX0" fmla="*/ 0 w 2410315"/>
              <a:gd name="connsiteY0" fmla="*/ 0 h 1182029"/>
              <a:gd name="connsiteX1" fmla="*/ 111512 w 2410315"/>
              <a:gd name="connsiteY1" fmla="*/ 66907 h 1182029"/>
              <a:gd name="connsiteX2" fmla="*/ 234175 w 2410315"/>
              <a:gd name="connsiteY2" fmla="*/ 122663 h 1182029"/>
              <a:gd name="connsiteX3" fmla="*/ 468351 w 2410315"/>
              <a:gd name="connsiteY3" fmla="*/ 156117 h 1182029"/>
              <a:gd name="connsiteX4" fmla="*/ 947853 w 2410315"/>
              <a:gd name="connsiteY4" fmla="*/ 189570 h 1182029"/>
              <a:gd name="connsiteX5" fmla="*/ 1326995 w 2410315"/>
              <a:gd name="connsiteY5" fmla="*/ 178419 h 1182029"/>
              <a:gd name="connsiteX6" fmla="*/ 1583473 w 2410315"/>
              <a:gd name="connsiteY6" fmla="*/ 178419 h 1182029"/>
              <a:gd name="connsiteX7" fmla="*/ 1884556 w 2410315"/>
              <a:gd name="connsiteY7" fmla="*/ 367990 h 1182029"/>
              <a:gd name="connsiteX8" fmla="*/ 2085278 w 2410315"/>
              <a:gd name="connsiteY8" fmla="*/ 524107 h 1182029"/>
              <a:gd name="connsiteX9" fmla="*/ 2319453 w 2410315"/>
              <a:gd name="connsiteY9" fmla="*/ 613317 h 1182029"/>
              <a:gd name="connsiteX10" fmla="*/ 2386361 w 2410315"/>
              <a:gd name="connsiteY10" fmla="*/ 613317 h 1182029"/>
              <a:gd name="connsiteX11" fmla="*/ 2408663 w 2410315"/>
              <a:gd name="connsiteY11" fmla="*/ 903249 h 1182029"/>
              <a:gd name="connsiteX12" fmla="*/ 2408663 w 2410315"/>
              <a:gd name="connsiteY12" fmla="*/ 1014761 h 1182029"/>
              <a:gd name="connsiteX13" fmla="*/ 2408663 w 2410315"/>
              <a:gd name="connsiteY13" fmla="*/ 1182029 h 1182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10315" h="1182029">
                <a:moveTo>
                  <a:pt x="0" y="0"/>
                </a:moveTo>
                <a:cubicBezTo>
                  <a:pt x="36241" y="23231"/>
                  <a:pt x="72483" y="46463"/>
                  <a:pt x="111512" y="66907"/>
                </a:cubicBezTo>
                <a:cubicBezTo>
                  <a:pt x="150541" y="87351"/>
                  <a:pt x="174702" y="107795"/>
                  <a:pt x="234175" y="122663"/>
                </a:cubicBezTo>
                <a:cubicBezTo>
                  <a:pt x="293648" y="137531"/>
                  <a:pt x="349405" y="144966"/>
                  <a:pt x="468351" y="156117"/>
                </a:cubicBezTo>
                <a:cubicBezTo>
                  <a:pt x="587297" y="167268"/>
                  <a:pt x="804746" y="185853"/>
                  <a:pt x="947853" y="189570"/>
                </a:cubicBezTo>
                <a:lnTo>
                  <a:pt x="1326995" y="178419"/>
                </a:lnTo>
                <a:cubicBezTo>
                  <a:pt x="1432932" y="176560"/>
                  <a:pt x="1490546" y="146824"/>
                  <a:pt x="1583473" y="178419"/>
                </a:cubicBezTo>
                <a:cubicBezTo>
                  <a:pt x="1676400" y="210014"/>
                  <a:pt x="1800922" y="310375"/>
                  <a:pt x="1884556" y="367990"/>
                </a:cubicBezTo>
                <a:cubicBezTo>
                  <a:pt x="1968190" y="425605"/>
                  <a:pt x="2012795" y="483219"/>
                  <a:pt x="2085278" y="524107"/>
                </a:cubicBezTo>
                <a:cubicBezTo>
                  <a:pt x="2157761" y="564995"/>
                  <a:pt x="2319453" y="613317"/>
                  <a:pt x="2319453" y="613317"/>
                </a:cubicBezTo>
                <a:cubicBezTo>
                  <a:pt x="2369634" y="628185"/>
                  <a:pt x="2371493" y="564995"/>
                  <a:pt x="2386361" y="613317"/>
                </a:cubicBezTo>
                <a:cubicBezTo>
                  <a:pt x="2401229" y="661639"/>
                  <a:pt x="2404946" y="836342"/>
                  <a:pt x="2408663" y="903249"/>
                </a:cubicBezTo>
                <a:cubicBezTo>
                  <a:pt x="2412380" y="970156"/>
                  <a:pt x="2408663" y="1014761"/>
                  <a:pt x="2408663" y="1014761"/>
                </a:cubicBezTo>
                <a:lnTo>
                  <a:pt x="2408663" y="1182029"/>
                </a:ln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799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EF7C7C5-705B-584C-9D20-641A887B88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688797"/>
            <a:ext cx="5486400" cy="3657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714565-ACA2-1949-997E-E9B7D6E9E9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52781" y="1655955"/>
            <a:ext cx="5486400" cy="3657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B570399-4F6D-AE41-84DD-DFFC97ABED19}"/>
                  </a:ext>
                </a:extLst>
              </p:cNvPr>
              <p:cNvSpPr txBox="1"/>
              <p:nvPr/>
            </p:nvSpPr>
            <p:spPr>
              <a:xfrm>
                <a:off x="7738531" y="2358484"/>
                <a:ext cx="5170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𝑈𝑃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B570399-4F6D-AE41-84DD-DFFC97ABED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8531" y="2358484"/>
                <a:ext cx="517001" cy="276999"/>
              </a:xfrm>
              <a:prstGeom prst="rect">
                <a:avLst/>
              </a:prstGeom>
              <a:blipFill>
                <a:blip r:embed="rId4"/>
                <a:stretch>
                  <a:fillRect l="-14286" r="-14286" b="-30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75F5BC-B5F1-3644-A9CC-EA3707A9F95F}"/>
                  </a:ext>
                </a:extLst>
              </p:cNvPr>
              <p:cNvSpPr txBox="1"/>
              <p:nvPr/>
            </p:nvSpPr>
            <p:spPr>
              <a:xfrm>
                <a:off x="7738531" y="3028171"/>
                <a:ext cx="48173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75F5BC-B5F1-3644-A9CC-EA3707A9F9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8531" y="3028171"/>
                <a:ext cx="481735" cy="276999"/>
              </a:xfrm>
              <a:prstGeom prst="rect">
                <a:avLst/>
              </a:prstGeom>
              <a:blipFill>
                <a:blip r:embed="rId5"/>
                <a:stretch>
                  <a:fillRect l="-15385" r="-15385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3DCC8A-1C4F-4646-AB44-42DFDC59E6F4}"/>
                  </a:ext>
                </a:extLst>
              </p:cNvPr>
              <p:cNvSpPr txBox="1"/>
              <p:nvPr/>
            </p:nvSpPr>
            <p:spPr>
              <a:xfrm>
                <a:off x="7773797" y="4396054"/>
                <a:ext cx="56983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,0⟩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3DCC8A-1C4F-4646-AB44-42DFDC59E6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3797" y="4396054"/>
                <a:ext cx="569836" cy="276999"/>
              </a:xfrm>
              <a:prstGeom prst="rect">
                <a:avLst/>
              </a:prstGeom>
              <a:blipFill>
                <a:blip r:embed="rId6"/>
                <a:stretch>
                  <a:fillRect l="-15556" r="-13333" b="-30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DEE0B2-EF36-964F-B67B-5935DC0C11B5}"/>
                  </a:ext>
                </a:extLst>
              </p:cNvPr>
              <p:cNvSpPr txBox="1"/>
              <p:nvPr/>
            </p:nvSpPr>
            <p:spPr>
              <a:xfrm>
                <a:off x="3521465" y="4392060"/>
                <a:ext cx="3550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DEE0B2-EF36-964F-B67B-5935DC0C1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1465" y="4392060"/>
                <a:ext cx="355033" cy="276999"/>
              </a:xfrm>
              <a:prstGeom prst="rect">
                <a:avLst/>
              </a:prstGeom>
              <a:blipFill>
                <a:blip r:embed="rId7"/>
                <a:stretch>
                  <a:fillRect l="-20690" r="-20690" b="-30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25A5DA9-094B-1646-BC8C-68E5CB3DE82D}"/>
                  </a:ext>
                </a:extLst>
              </p:cNvPr>
              <p:cNvSpPr txBox="1"/>
              <p:nvPr/>
            </p:nvSpPr>
            <p:spPr>
              <a:xfrm>
                <a:off x="3495365" y="2496983"/>
                <a:ext cx="3288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25A5DA9-094B-1646-BC8C-68E5CB3DE8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5365" y="2496983"/>
                <a:ext cx="328872" cy="276999"/>
              </a:xfrm>
              <a:prstGeom prst="rect">
                <a:avLst/>
              </a:prstGeom>
              <a:blipFill>
                <a:blip r:embed="rId8"/>
                <a:stretch>
                  <a:fillRect l="-22222" r="-22222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Freeform 13">
            <a:extLst>
              <a:ext uri="{FF2B5EF4-FFF2-40B4-BE49-F238E27FC236}">
                <a16:creationId xmlns:a16="http://schemas.microsoft.com/office/drawing/2014/main" id="{FC68361D-4BA3-BF41-AC5C-1EC740DEE195}"/>
              </a:ext>
            </a:extLst>
          </p:cNvPr>
          <p:cNvSpPr/>
          <p:nvPr/>
        </p:nvSpPr>
        <p:spPr>
          <a:xfrm rot="1151164">
            <a:off x="1199898" y="2604554"/>
            <a:ext cx="317394" cy="276999"/>
          </a:xfrm>
          <a:custGeom>
            <a:avLst/>
            <a:gdLst>
              <a:gd name="connsiteX0" fmla="*/ 0 w 1059365"/>
              <a:gd name="connsiteY0" fmla="*/ 914400 h 921430"/>
              <a:gd name="connsiteX1" fmla="*/ 167268 w 1059365"/>
              <a:gd name="connsiteY1" fmla="*/ 858643 h 921430"/>
              <a:gd name="connsiteX2" fmla="*/ 367990 w 1059365"/>
              <a:gd name="connsiteY2" fmla="*/ 457200 h 921430"/>
              <a:gd name="connsiteX3" fmla="*/ 524107 w 1059365"/>
              <a:gd name="connsiteY3" fmla="*/ 0 h 921430"/>
              <a:gd name="connsiteX4" fmla="*/ 646770 w 1059365"/>
              <a:gd name="connsiteY4" fmla="*/ 457200 h 921430"/>
              <a:gd name="connsiteX5" fmla="*/ 847492 w 1059365"/>
              <a:gd name="connsiteY5" fmla="*/ 869795 h 921430"/>
              <a:gd name="connsiteX6" fmla="*/ 1059365 w 1059365"/>
              <a:gd name="connsiteY6" fmla="*/ 892097 h 921430"/>
              <a:gd name="connsiteX7" fmla="*/ 1059365 w 1059365"/>
              <a:gd name="connsiteY7" fmla="*/ 892097 h 921430"/>
              <a:gd name="connsiteX8" fmla="*/ 1059365 w 1059365"/>
              <a:gd name="connsiteY8" fmla="*/ 892097 h 921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365" h="921430">
                <a:moveTo>
                  <a:pt x="0" y="914400"/>
                </a:moveTo>
                <a:cubicBezTo>
                  <a:pt x="52968" y="924621"/>
                  <a:pt x="105936" y="934843"/>
                  <a:pt x="167268" y="858643"/>
                </a:cubicBezTo>
                <a:cubicBezTo>
                  <a:pt x="228600" y="782443"/>
                  <a:pt x="308517" y="600307"/>
                  <a:pt x="367990" y="457200"/>
                </a:cubicBezTo>
                <a:cubicBezTo>
                  <a:pt x="427463" y="314093"/>
                  <a:pt x="477644" y="0"/>
                  <a:pt x="524107" y="0"/>
                </a:cubicBezTo>
                <a:cubicBezTo>
                  <a:pt x="570570" y="0"/>
                  <a:pt x="592873" y="312234"/>
                  <a:pt x="646770" y="457200"/>
                </a:cubicBezTo>
                <a:cubicBezTo>
                  <a:pt x="700668" y="602166"/>
                  <a:pt x="778726" y="797312"/>
                  <a:pt x="847492" y="869795"/>
                </a:cubicBezTo>
                <a:cubicBezTo>
                  <a:pt x="916258" y="942278"/>
                  <a:pt x="1059365" y="892097"/>
                  <a:pt x="1059365" y="892097"/>
                </a:cubicBezTo>
                <a:lnTo>
                  <a:pt x="1059365" y="892097"/>
                </a:lnTo>
                <a:lnTo>
                  <a:pt x="1059365" y="892097"/>
                </a:ln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5CE1306-8900-E841-966D-F41A9B9EDE2B}"/>
              </a:ext>
            </a:extLst>
          </p:cNvPr>
          <p:cNvSpPr/>
          <p:nvPr/>
        </p:nvSpPr>
        <p:spPr>
          <a:xfrm rot="1720759">
            <a:off x="5402723" y="2573769"/>
            <a:ext cx="317394" cy="276999"/>
          </a:xfrm>
          <a:custGeom>
            <a:avLst/>
            <a:gdLst>
              <a:gd name="connsiteX0" fmla="*/ 0 w 1059365"/>
              <a:gd name="connsiteY0" fmla="*/ 914400 h 921430"/>
              <a:gd name="connsiteX1" fmla="*/ 167268 w 1059365"/>
              <a:gd name="connsiteY1" fmla="*/ 858643 h 921430"/>
              <a:gd name="connsiteX2" fmla="*/ 367990 w 1059365"/>
              <a:gd name="connsiteY2" fmla="*/ 457200 h 921430"/>
              <a:gd name="connsiteX3" fmla="*/ 524107 w 1059365"/>
              <a:gd name="connsiteY3" fmla="*/ 0 h 921430"/>
              <a:gd name="connsiteX4" fmla="*/ 646770 w 1059365"/>
              <a:gd name="connsiteY4" fmla="*/ 457200 h 921430"/>
              <a:gd name="connsiteX5" fmla="*/ 847492 w 1059365"/>
              <a:gd name="connsiteY5" fmla="*/ 869795 h 921430"/>
              <a:gd name="connsiteX6" fmla="*/ 1059365 w 1059365"/>
              <a:gd name="connsiteY6" fmla="*/ 892097 h 921430"/>
              <a:gd name="connsiteX7" fmla="*/ 1059365 w 1059365"/>
              <a:gd name="connsiteY7" fmla="*/ 892097 h 921430"/>
              <a:gd name="connsiteX8" fmla="*/ 1059365 w 1059365"/>
              <a:gd name="connsiteY8" fmla="*/ 892097 h 921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365" h="921430">
                <a:moveTo>
                  <a:pt x="0" y="914400"/>
                </a:moveTo>
                <a:cubicBezTo>
                  <a:pt x="52968" y="924621"/>
                  <a:pt x="105936" y="934843"/>
                  <a:pt x="167268" y="858643"/>
                </a:cubicBezTo>
                <a:cubicBezTo>
                  <a:pt x="228600" y="782443"/>
                  <a:pt x="308517" y="600307"/>
                  <a:pt x="367990" y="457200"/>
                </a:cubicBezTo>
                <a:cubicBezTo>
                  <a:pt x="427463" y="314093"/>
                  <a:pt x="477644" y="0"/>
                  <a:pt x="524107" y="0"/>
                </a:cubicBezTo>
                <a:cubicBezTo>
                  <a:pt x="570570" y="0"/>
                  <a:pt x="592873" y="312234"/>
                  <a:pt x="646770" y="457200"/>
                </a:cubicBezTo>
                <a:cubicBezTo>
                  <a:pt x="700668" y="602166"/>
                  <a:pt x="778726" y="797312"/>
                  <a:pt x="847492" y="869795"/>
                </a:cubicBezTo>
                <a:cubicBezTo>
                  <a:pt x="916258" y="942278"/>
                  <a:pt x="1059365" y="892097"/>
                  <a:pt x="1059365" y="892097"/>
                </a:cubicBezTo>
                <a:lnTo>
                  <a:pt x="1059365" y="892097"/>
                </a:lnTo>
                <a:lnTo>
                  <a:pt x="1059365" y="892097"/>
                </a:ln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B5536973-9A34-1A4E-BC80-6F9B122591F5}"/>
              </a:ext>
            </a:extLst>
          </p:cNvPr>
          <p:cNvSpPr/>
          <p:nvPr/>
        </p:nvSpPr>
        <p:spPr>
          <a:xfrm>
            <a:off x="1477121" y="2810108"/>
            <a:ext cx="834289" cy="1059366"/>
          </a:xfrm>
          <a:custGeom>
            <a:avLst/>
            <a:gdLst>
              <a:gd name="connsiteX0" fmla="*/ 0 w 834289"/>
              <a:gd name="connsiteY0" fmla="*/ 0 h 1059366"/>
              <a:gd name="connsiteX1" fmla="*/ 223024 w 834289"/>
              <a:gd name="connsiteY1" fmla="*/ 78058 h 1059366"/>
              <a:gd name="connsiteX2" fmla="*/ 468351 w 834289"/>
              <a:gd name="connsiteY2" fmla="*/ 111512 h 1059366"/>
              <a:gd name="connsiteX3" fmla="*/ 713678 w 834289"/>
              <a:gd name="connsiteY3" fmla="*/ 133814 h 1059366"/>
              <a:gd name="connsiteX4" fmla="*/ 802888 w 834289"/>
              <a:gd name="connsiteY4" fmla="*/ 133814 h 1059366"/>
              <a:gd name="connsiteX5" fmla="*/ 825190 w 834289"/>
              <a:gd name="connsiteY5" fmla="*/ 535258 h 1059366"/>
              <a:gd name="connsiteX6" fmla="*/ 825190 w 834289"/>
              <a:gd name="connsiteY6" fmla="*/ 680224 h 1059366"/>
              <a:gd name="connsiteX7" fmla="*/ 814039 w 834289"/>
              <a:gd name="connsiteY7" fmla="*/ 858644 h 1059366"/>
              <a:gd name="connsiteX8" fmla="*/ 591014 w 834289"/>
              <a:gd name="connsiteY8" fmla="*/ 936702 h 1059366"/>
              <a:gd name="connsiteX9" fmla="*/ 423746 w 834289"/>
              <a:gd name="connsiteY9" fmla="*/ 1059366 h 1059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4289" h="1059366">
                <a:moveTo>
                  <a:pt x="0" y="0"/>
                </a:moveTo>
                <a:cubicBezTo>
                  <a:pt x="72483" y="29736"/>
                  <a:pt x="144966" y="59473"/>
                  <a:pt x="223024" y="78058"/>
                </a:cubicBezTo>
                <a:cubicBezTo>
                  <a:pt x="301082" y="96643"/>
                  <a:pt x="386575" y="102219"/>
                  <a:pt x="468351" y="111512"/>
                </a:cubicBezTo>
                <a:cubicBezTo>
                  <a:pt x="550127" y="120805"/>
                  <a:pt x="657922" y="130097"/>
                  <a:pt x="713678" y="133814"/>
                </a:cubicBezTo>
                <a:cubicBezTo>
                  <a:pt x="769434" y="137531"/>
                  <a:pt x="784303" y="66907"/>
                  <a:pt x="802888" y="133814"/>
                </a:cubicBezTo>
                <a:cubicBezTo>
                  <a:pt x="821473" y="200721"/>
                  <a:pt x="821473" y="444190"/>
                  <a:pt x="825190" y="535258"/>
                </a:cubicBezTo>
                <a:cubicBezTo>
                  <a:pt x="828907" y="626326"/>
                  <a:pt x="827049" y="626326"/>
                  <a:pt x="825190" y="680224"/>
                </a:cubicBezTo>
                <a:cubicBezTo>
                  <a:pt x="823332" y="734122"/>
                  <a:pt x="853068" y="815898"/>
                  <a:pt x="814039" y="858644"/>
                </a:cubicBezTo>
                <a:cubicBezTo>
                  <a:pt x="775010" y="901390"/>
                  <a:pt x="656063" y="903248"/>
                  <a:pt x="591014" y="936702"/>
                </a:cubicBezTo>
                <a:cubicBezTo>
                  <a:pt x="525965" y="970156"/>
                  <a:pt x="474855" y="1014761"/>
                  <a:pt x="423746" y="1059366"/>
                </a:cubicBez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F5F53800-3AE9-1644-8C9B-4DEA41247942}"/>
              </a:ext>
            </a:extLst>
          </p:cNvPr>
          <p:cNvSpPr/>
          <p:nvPr/>
        </p:nvSpPr>
        <p:spPr>
          <a:xfrm>
            <a:off x="2313462" y="3666645"/>
            <a:ext cx="390293" cy="258585"/>
          </a:xfrm>
          <a:custGeom>
            <a:avLst/>
            <a:gdLst>
              <a:gd name="connsiteX0" fmla="*/ 0 w 390293"/>
              <a:gd name="connsiteY0" fmla="*/ 2107 h 258585"/>
              <a:gd name="connsiteX1" fmla="*/ 100361 w 390293"/>
              <a:gd name="connsiteY1" fmla="*/ 13258 h 258585"/>
              <a:gd name="connsiteX2" fmla="*/ 267630 w 390293"/>
              <a:gd name="connsiteY2" fmla="*/ 102468 h 258585"/>
              <a:gd name="connsiteX3" fmla="*/ 390293 w 390293"/>
              <a:gd name="connsiteY3" fmla="*/ 258585 h 258585"/>
              <a:gd name="connsiteX4" fmla="*/ 390293 w 390293"/>
              <a:gd name="connsiteY4" fmla="*/ 258585 h 258585"/>
              <a:gd name="connsiteX5" fmla="*/ 390293 w 390293"/>
              <a:gd name="connsiteY5" fmla="*/ 258585 h 258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0293" h="258585">
                <a:moveTo>
                  <a:pt x="0" y="2107"/>
                </a:moveTo>
                <a:cubicBezTo>
                  <a:pt x="27878" y="-681"/>
                  <a:pt x="55756" y="-3469"/>
                  <a:pt x="100361" y="13258"/>
                </a:cubicBezTo>
                <a:cubicBezTo>
                  <a:pt x="144966" y="29985"/>
                  <a:pt x="219308" y="61580"/>
                  <a:pt x="267630" y="102468"/>
                </a:cubicBezTo>
                <a:cubicBezTo>
                  <a:pt x="315952" y="143356"/>
                  <a:pt x="390293" y="258585"/>
                  <a:pt x="390293" y="258585"/>
                </a:cubicBezTo>
                <a:lnTo>
                  <a:pt x="390293" y="258585"/>
                </a:lnTo>
                <a:lnTo>
                  <a:pt x="390293" y="258585"/>
                </a:ln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BAB5C6D5-BFA3-DA45-B089-833719A7BDC4}"/>
              </a:ext>
            </a:extLst>
          </p:cNvPr>
          <p:cNvSpPr/>
          <p:nvPr/>
        </p:nvSpPr>
        <p:spPr>
          <a:xfrm>
            <a:off x="5597912" y="2773662"/>
            <a:ext cx="170090" cy="939694"/>
          </a:xfrm>
          <a:custGeom>
            <a:avLst/>
            <a:gdLst>
              <a:gd name="connsiteX0" fmla="*/ 0 w 170090"/>
              <a:gd name="connsiteY0" fmla="*/ 14143 h 939694"/>
              <a:gd name="connsiteX1" fmla="*/ 33454 w 170090"/>
              <a:gd name="connsiteY1" fmla="*/ 69899 h 939694"/>
              <a:gd name="connsiteX2" fmla="*/ 156117 w 170090"/>
              <a:gd name="connsiteY2" fmla="*/ 14143 h 939694"/>
              <a:gd name="connsiteX3" fmla="*/ 156117 w 170090"/>
              <a:gd name="connsiteY3" fmla="*/ 2992 h 939694"/>
              <a:gd name="connsiteX4" fmla="*/ 55756 w 170090"/>
              <a:gd name="connsiteY4" fmla="*/ 58748 h 939694"/>
              <a:gd name="connsiteX5" fmla="*/ 33454 w 170090"/>
              <a:gd name="connsiteY5" fmla="*/ 69899 h 939694"/>
              <a:gd name="connsiteX6" fmla="*/ 22303 w 170090"/>
              <a:gd name="connsiteY6" fmla="*/ 337528 h 939694"/>
              <a:gd name="connsiteX7" fmla="*/ 22303 w 170090"/>
              <a:gd name="connsiteY7" fmla="*/ 515948 h 939694"/>
              <a:gd name="connsiteX8" fmla="*/ 33454 w 170090"/>
              <a:gd name="connsiteY8" fmla="*/ 705518 h 939694"/>
              <a:gd name="connsiteX9" fmla="*/ 33454 w 170090"/>
              <a:gd name="connsiteY9" fmla="*/ 939694 h 93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0090" h="939694">
                <a:moveTo>
                  <a:pt x="0" y="14143"/>
                </a:moveTo>
                <a:cubicBezTo>
                  <a:pt x="3717" y="42021"/>
                  <a:pt x="7435" y="69899"/>
                  <a:pt x="33454" y="69899"/>
                </a:cubicBezTo>
                <a:cubicBezTo>
                  <a:pt x="59473" y="69899"/>
                  <a:pt x="156117" y="14143"/>
                  <a:pt x="156117" y="14143"/>
                </a:cubicBezTo>
                <a:cubicBezTo>
                  <a:pt x="176561" y="2992"/>
                  <a:pt x="172844" y="-4442"/>
                  <a:pt x="156117" y="2992"/>
                </a:cubicBezTo>
                <a:cubicBezTo>
                  <a:pt x="139390" y="10426"/>
                  <a:pt x="55756" y="58748"/>
                  <a:pt x="55756" y="58748"/>
                </a:cubicBezTo>
                <a:cubicBezTo>
                  <a:pt x="35312" y="69899"/>
                  <a:pt x="39029" y="23436"/>
                  <a:pt x="33454" y="69899"/>
                </a:cubicBezTo>
                <a:cubicBezTo>
                  <a:pt x="27879" y="116362"/>
                  <a:pt x="24161" y="263187"/>
                  <a:pt x="22303" y="337528"/>
                </a:cubicBezTo>
                <a:cubicBezTo>
                  <a:pt x="20445" y="411869"/>
                  <a:pt x="20445" y="454616"/>
                  <a:pt x="22303" y="515948"/>
                </a:cubicBezTo>
                <a:cubicBezTo>
                  <a:pt x="24161" y="577280"/>
                  <a:pt x="31596" y="634894"/>
                  <a:pt x="33454" y="705518"/>
                </a:cubicBezTo>
                <a:cubicBezTo>
                  <a:pt x="35313" y="776142"/>
                  <a:pt x="34383" y="857918"/>
                  <a:pt x="33454" y="939694"/>
                </a:cubicBez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02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3DC43E-E398-B843-9A49-9644A7BF5F8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596640" y="1874708"/>
            <a:ext cx="3355848" cy="2670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F20818-88B5-1943-A99E-05CB852CA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" y="1874708"/>
            <a:ext cx="3352800" cy="2667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4CBE77-9E5C-ED4C-9020-17799E99C419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016779" y="1874708"/>
            <a:ext cx="4044726" cy="28344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937364-461B-5D49-B33B-8C69BA8BD6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7064" y="4509770"/>
            <a:ext cx="635000" cy="215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4946E1-6F36-7049-B222-E9FA8EB26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8175" y="4480748"/>
            <a:ext cx="635000" cy="215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B102DC-7FD5-0141-9B89-93CCD9C1BA31}"/>
              </a:ext>
            </a:extLst>
          </p:cNvPr>
          <p:cNvSpPr txBox="1"/>
          <p:nvPr/>
        </p:nvSpPr>
        <p:spPr>
          <a:xfrm>
            <a:off x="766916" y="1563329"/>
            <a:ext cx="2585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No Coupling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76AA53-1879-DA49-9179-C7F6E1EAF7AF}"/>
              </a:ext>
            </a:extLst>
          </p:cNvPr>
          <p:cNvSpPr txBox="1"/>
          <p:nvPr/>
        </p:nvSpPr>
        <p:spPr>
          <a:xfrm>
            <a:off x="3756985" y="1563329"/>
            <a:ext cx="303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Strong Coupling, Low-Loss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50F1C0-57F9-5542-98A4-963FF73DD575}"/>
              </a:ext>
            </a:extLst>
          </p:cNvPr>
          <p:cNvSpPr txBox="1"/>
          <p:nvPr/>
        </p:nvSpPr>
        <p:spPr>
          <a:xfrm>
            <a:off x="7016779" y="1563329"/>
            <a:ext cx="3131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Strong Coupling, High-Loss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72B79E-1F11-6040-BD3F-AE7F17F1B8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211" y="2740831"/>
            <a:ext cx="1106704" cy="6881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0A4696-BA3B-B04D-B445-0DDE0A6F3C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8232" y="2883392"/>
            <a:ext cx="1279174" cy="6907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81C529-501C-9442-9300-814E47623380}"/>
                  </a:ext>
                </a:extLst>
              </p:cNvPr>
              <p:cNvSpPr txBox="1"/>
              <p:nvPr/>
            </p:nvSpPr>
            <p:spPr>
              <a:xfrm>
                <a:off x="884903" y="3292856"/>
                <a:ext cx="5630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81C529-501C-9442-9300-814E476233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903" y="3292856"/>
                <a:ext cx="563092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Arc 16">
            <a:extLst>
              <a:ext uri="{FF2B5EF4-FFF2-40B4-BE49-F238E27FC236}">
                <a16:creationId xmlns:a16="http://schemas.microsoft.com/office/drawing/2014/main" id="{BBAA20E5-0E74-B847-A525-A269E7E63FCE}"/>
              </a:ext>
            </a:extLst>
          </p:cNvPr>
          <p:cNvSpPr/>
          <p:nvPr/>
        </p:nvSpPr>
        <p:spPr>
          <a:xfrm rot="10158314">
            <a:off x="1057804" y="3161087"/>
            <a:ext cx="217292" cy="219716"/>
          </a:xfrm>
          <a:prstGeom prst="arc">
            <a:avLst>
              <a:gd name="adj1" fmla="val 15027484"/>
              <a:gd name="adj2" fmla="val 7264299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003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3DC43E-E398-B843-9A49-9644A7BF5F8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596640" y="1874708"/>
            <a:ext cx="3355848" cy="26709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4CBE77-9E5C-ED4C-9020-17799E99C41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016779" y="1874708"/>
            <a:ext cx="4044726" cy="28344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976AA53-1879-DA49-9179-C7F6E1EAF7AF}"/>
              </a:ext>
            </a:extLst>
          </p:cNvPr>
          <p:cNvSpPr txBox="1"/>
          <p:nvPr/>
        </p:nvSpPr>
        <p:spPr>
          <a:xfrm>
            <a:off x="3620027" y="1563329"/>
            <a:ext cx="3259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(a) Strong Coupling, Low-Loss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50F1C0-57F9-5542-98A4-963FF73DD575}"/>
              </a:ext>
            </a:extLst>
          </p:cNvPr>
          <p:cNvSpPr txBox="1"/>
          <p:nvPr/>
        </p:nvSpPr>
        <p:spPr>
          <a:xfrm>
            <a:off x="7031527" y="1563329"/>
            <a:ext cx="3131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(b) Strong Coupling, High-Loss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72B79E-1F11-6040-BD3F-AE7F17F1B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0480" y="2800041"/>
            <a:ext cx="1106704" cy="6881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0A4696-BA3B-B04D-B445-0DDE0A6F3C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0485" y="3233906"/>
            <a:ext cx="1274389" cy="68817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81C529-501C-9442-9300-814E47623380}"/>
                  </a:ext>
                </a:extLst>
              </p:cNvPr>
              <p:cNvSpPr txBox="1"/>
              <p:nvPr/>
            </p:nvSpPr>
            <p:spPr>
              <a:xfrm>
                <a:off x="7496100" y="3764485"/>
                <a:ext cx="5630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81C529-501C-9442-9300-814E476233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6100" y="3764485"/>
                <a:ext cx="563092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Arc 14">
            <a:extLst>
              <a:ext uri="{FF2B5EF4-FFF2-40B4-BE49-F238E27FC236}">
                <a16:creationId xmlns:a16="http://schemas.microsoft.com/office/drawing/2014/main" id="{B380E130-03FC-3A44-9FEA-C7259BFDDBEA}"/>
              </a:ext>
            </a:extLst>
          </p:cNvPr>
          <p:cNvSpPr/>
          <p:nvPr/>
        </p:nvSpPr>
        <p:spPr>
          <a:xfrm rot="10158314">
            <a:off x="4319089" y="3228454"/>
            <a:ext cx="217292" cy="219716"/>
          </a:xfrm>
          <a:prstGeom prst="arc">
            <a:avLst>
              <a:gd name="adj1" fmla="val 15027484"/>
              <a:gd name="adj2" fmla="val 7264299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FC8A13-ADC7-6D42-B082-74FC6C5B1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4294" y="3054972"/>
            <a:ext cx="1106704" cy="688169"/>
          </a:xfrm>
          <a:prstGeom prst="rect">
            <a:avLst/>
          </a:prstGeom>
        </p:spPr>
      </p:pic>
      <p:sp>
        <p:nvSpPr>
          <p:cNvPr id="18" name="Arc 17">
            <a:extLst>
              <a:ext uri="{FF2B5EF4-FFF2-40B4-BE49-F238E27FC236}">
                <a16:creationId xmlns:a16="http://schemas.microsoft.com/office/drawing/2014/main" id="{3519C0E6-BEF2-394A-9AAD-55A8E7441C1B}"/>
              </a:ext>
            </a:extLst>
          </p:cNvPr>
          <p:cNvSpPr/>
          <p:nvPr/>
        </p:nvSpPr>
        <p:spPr>
          <a:xfrm rot="10158314">
            <a:off x="7612896" y="3513590"/>
            <a:ext cx="217292" cy="219716"/>
          </a:xfrm>
          <a:prstGeom prst="arc">
            <a:avLst>
              <a:gd name="adj1" fmla="val 15027484"/>
              <a:gd name="adj2" fmla="val 7264299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EE4AEE-1C96-3641-816D-D2380CBF1D61}"/>
                  </a:ext>
                </a:extLst>
              </p:cNvPr>
              <p:cNvSpPr txBox="1"/>
              <p:nvPr/>
            </p:nvSpPr>
            <p:spPr>
              <a:xfrm>
                <a:off x="4108177" y="3414918"/>
                <a:ext cx="5630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EE4AEE-1C96-3641-816D-D2380CBF1D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8177" y="3414918"/>
                <a:ext cx="563092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072F70D1-670C-6E49-BB5E-9AD1E0FF0F0F}"/>
              </a:ext>
            </a:extLst>
          </p:cNvPr>
          <p:cNvSpPr txBox="1"/>
          <p:nvPr/>
        </p:nvSpPr>
        <p:spPr>
          <a:xfrm>
            <a:off x="4896999" y="4501447"/>
            <a:ext cx="839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" pitchFamily="2" charset="0"/>
              </a:rPr>
              <a:t>R (a.u.)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D8D634-7747-6C4C-A99F-A6F1E0698389}"/>
              </a:ext>
            </a:extLst>
          </p:cNvPr>
          <p:cNvSpPr txBox="1"/>
          <p:nvPr/>
        </p:nvSpPr>
        <p:spPr>
          <a:xfrm rot="16200000">
            <a:off x="2799760" y="2776097"/>
            <a:ext cx="1287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" pitchFamily="2" charset="0"/>
              </a:rPr>
              <a:t>Energy (eV)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94D92A-B5F0-4442-8FB5-B173F6E07C40}"/>
              </a:ext>
            </a:extLst>
          </p:cNvPr>
          <p:cNvSpPr/>
          <p:nvPr/>
        </p:nvSpPr>
        <p:spPr>
          <a:xfrm>
            <a:off x="8059192" y="4545692"/>
            <a:ext cx="979950" cy="294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E57B68-B374-1F47-BC3D-725FF13BAEEF}"/>
              </a:ext>
            </a:extLst>
          </p:cNvPr>
          <p:cNvSpPr txBox="1"/>
          <p:nvPr/>
        </p:nvSpPr>
        <p:spPr>
          <a:xfrm>
            <a:off x="8251530" y="4521805"/>
            <a:ext cx="839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" pitchFamily="2" charset="0"/>
              </a:rPr>
              <a:t>R (a.u.)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B9AC8B9-D0D5-7D4B-8488-6BF213A567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0319" y="3178841"/>
            <a:ext cx="1172417" cy="63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65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472080-37B2-1D4B-A677-E792AEB11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974" y="522789"/>
            <a:ext cx="4784271" cy="31895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7A5F66-7D1D-384E-A413-2EC9D6F0B1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99345" y="522789"/>
            <a:ext cx="4784271" cy="318951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EA679FA-DB5E-0145-B97A-B3D9E77C1A62}"/>
              </a:ext>
            </a:extLst>
          </p:cNvPr>
          <p:cNvSpPr/>
          <p:nvPr/>
        </p:nvSpPr>
        <p:spPr>
          <a:xfrm>
            <a:off x="5310231" y="816704"/>
            <a:ext cx="538843" cy="243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B484FB3-75B9-3A42-9DC4-C689360775E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19974" y="3549019"/>
            <a:ext cx="4784271" cy="31895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B318F7E-4476-7743-96C7-E3365B3B6E8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310231" y="3549019"/>
            <a:ext cx="4784271" cy="31895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7A25DC8-555D-A843-A838-2BA423EA308A}"/>
              </a:ext>
            </a:extLst>
          </p:cNvPr>
          <p:cNvSpPr/>
          <p:nvPr/>
        </p:nvSpPr>
        <p:spPr>
          <a:xfrm>
            <a:off x="5310231" y="3799390"/>
            <a:ext cx="538843" cy="243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35E3D6E-05A0-0048-AFD5-183CF083F54A}"/>
              </a:ext>
            </a:extLst>
          </p:cNvPr>
          <p:cNvSpPr/>
          <p:nvPr/>
        </p:nvSpPr>
        <p:spPr>
          <a:xfrm>
            <a:off x="2626902" y="1709334"/>
            <a:ext cx="391886" cy="500743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68983B-06D7-DA4A-84DC-EFC303FD1C28}"/>
              </a:ext>
            </a:extLst>
          </p:cNvPr>
          <p:cNvSpPr/>
          <p:nvPr/>
        </p:nvSpPr>
        <p:spPr>
          <a:xfrm>
            <a:off x="6306273" y="1709334"/>
            <a:ext cx="391886" cy="500743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530C88A-CC4C-F046-A32D-B790DF7A4B6C}"/>
              </a:ext>
            </a:extLst>
          </p:cNvPr>
          <p:cNvCxnSpPr>
            <a:cxnSpLocks/>
          </p:cNvCxnSpPr>
          <p:nvPr/>
        </p:nvCxnSpPr>
        <p:spPr>
          <a:xfrm flipH="1">
            <a:off x="2224130" y="2210077"/>
            <a:ext cx="402772" cy="167640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79A25F-2E8A-B94C-A818-4203E568D394}"/>
              </a:ext>
            </a:extLst>
          </p:cNvPr>
          <p:cNvCxnSpPr>
            <a:cxnSpLocks/>
          </p:cNvCxnSpPr>
          <p:nvPr/>
        </p:nvCxnSpPr>
        <p:spPr>
          <a:xfrm>
            <a:off x="3018788" y="2210077"/>
            <a:ext cx="2122362" cy="167640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EFB3D18-E9F3-F749-A05C-E26FBF91FFE3}"/>
              </a:ext>
            </a:extLst>
          </p:cNvPr>
          <p:cNvCxnSpPr>
            <a:cxnSpLocks/>
          </p:cNvCxnSpPr>
          <p:nvPr/>
        </p:nvCxnSpPr>
        <p:spPr>
          <a:xfrm flipH="1">
            <a:off x="5903501" y="2210430"/>
            <a:ext cx="402772" cy="167640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FD208B9-B51A-464D-9316-50328DB99581}"/>
              </a:ext>
            </a:extLst>
          </p:cNvPr>
          <p:cNvCxnSpPr>
            <a:cxnSpLocks/>
          </p:cNvCxnSpPr>
          <p:nvPr/>
        </p:nvCxnSpPr>
        <p:spPr>
          <a:xfrm>
            <a:off x="6710809" y="2205160"/>
            <a:ext cx="2122362" cy="167640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632A8EC-1D8F-034F-9196-337AF3B8486D}"/>
              </a:ext>
            </a:extLst>
          </p:cNvPr>
          <p:cNvSpPr txBox="1"/>
          <p:nvPr/>
        </p:nvSpPr>
        <p:spPr>
          <a:xfrm>
            <a:off x="2200980" y="857125"/>
            <a:ext cx="624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(a)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B83030-DB81-C940-BE15-46D0081A98D4}"/>
              </a:ext>
            </a:extLst>
          </p:cNvPr>
          <p:cNvSpPr txBox="1"/>
          <p:nvPr/>
        </p:nvSpPr>
        <p:spPr>
          <a:xfrm>
            <a:off x="5849074" y="857491"/>
            <a:ext cx="624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(b)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DCB10D-DADF-3343-ABC6-988DC8ADD855}"/>
              </a:ext>
            </a:extLst>
          </p:cNvPr>
          <p:cNvSpPr txBox="1"/>
          <p:nvPr/>
        </p:nvSpPr>
        <p:spPr>
          <a:xfrm>
            <a:off x="2198293" y="3909222"/>
            <a:ext cx="624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(c)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B9CB6E7-7BD1-9A46-92AF-FDBE35AB5714}"/>
              </a:ext>
            </a:extLst>
          </p:cNvPr>
          <p:cNvSpPr txBox="1"/>
          <p:nvPr/>
        </p:nvSpPr>
        <p:spPr>
          <a:xfrm>
            <a:off x="5877664" y="3890795"/>
            <a:ext cx="624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(d)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3BACD692-BB54-FD49-AA11-3A8B9A4E95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9492" y="610330"/>
            <a:ext cx="1228294" cy="23843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E7758C35-B306-7C40-93FD-0E18B00EF7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2440" y="607827"/>
            <a:ext cx="1625032" cy="26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214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36046</TotalTime>
  <Words>89</Words>
  <Application>Microsoft Macintosh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Foley, Jonathan</dc:creator>
  <cp:lastModifiedBy>Foley, Jonathan</cp:lastModifiedBy>
  <cp:revision>13</cp:revision>
  <dcterms:created xsi:type="dcterms:W3CDTF">2020-04-16T17:42:03Z</dcterms:created>
  <dcterms:modified xsi:type="dcterms:W3CDTF">2020-07-21T17:05:45Z</dcterms:modified>
</cp:coreProperties>
</file>

<file path=docProps/thumbnail.jpeg>
</file>